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3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 janvier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4791" y="2971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where you do things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4789" y="4038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contractions with à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260" y="5334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Describe what an MJC is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29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118</cp:revision>
  <dcterms:created xsi:type="dcterms:W3CDTF">2011-09-14T23:22:57Z</dcterms:created>
  <dcterms:modified xsi:type="dcterms:W3CDTF">2013-01-02T12:15:50Z</dcterms:modified>
</cp:coreProperties>
</file>